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9" r:id="rId5"/>
    <p:sldId id="262" r:id="rId6"/>
    <p:sldId id="260" r:id="rId7"/>
    <p:sldId id="265" r:id="rId8"/>
    <p:sldId id="266" r:id="rId9"/>
    <p:sldId id="258" r:id="rId10"/>
    <p:sldId id="261" r:id="rId11"/>
    <p:sldId id="267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69"/>
    <p:restoredTop sz="95728"/>
  </p:normalViewPr>
  <p:slideViewPr>
    <p:cSldViewPr snapToGrid="0" snapToObjects="1">
      <p:cViewPr varScale="1">
        <p:scale>
          <a:sx n="64" d="100"/>
          <a:sy n="64" d="100"/>
        </p:scale>
        <p:origin x="1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6/8/2022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emf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ree, outdoor, green, golf&#10;&#10;Description automatically generated">
            <a:extLst>
              <a:ext uri="{FF2B5EF4-FFF2-40B4-BE49-F238E27FC236}">
                <a16:creationId xmlns:a16="http://schemas.microsoft.com/office/drawing/2014/main" id="{DF3395D0-DD6A-ADF6-7443-BB30AB458D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5782733" y="10"/>
            <a:ext cx="6409267" cy="4883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B90D557-1A8E-BF0B-6833-F01541F53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6094411" cy="4883281"/>
          </a:xfrm>
          <a:custGeom>
            <a:avLst/>
            <a:gdLst/>
            <a:ahLst/>
            <a:cxnLst/>
            <a:rect l="l" t="t" r="r" b="b"/>
            <a:pathLst>
              <a:path w="6094411" h="4883281">
                <a:moveTo>
                  <a:pt x="0" y="0"/>
                </a:moveTo>
                <a:lnTo>
                  <a:pt x="6094411" y="0"/>
                </a:lnTo>
                <a:lnTo>
                  <a:pt x="6094411" y="2014600"/>
                </a:lnTo>
                <a:lnTo>
                  <a:pt x="5846149" y="2373182"/>
                </a:lnTo>
                <a:lnTo>
                  <a:pt x="5843219" y="2381649"/>
                </a:lnTo>
                <a:lnTo>
                  <a:pt x="5838822" y="2394349"/>
                </a:lnTo>
                <a:lnTo>
                  <a:pt x="5834426" y="2407048"/>
                </a:lnTo>
                <a:lnTo>
                  <a:pt x="5834426" y="2417632"/>
                </a:lnTo>
                <a:lnTo>
                  <a:pt x="5834426" y="2430332"/>
                </a:lnTo>
                <a:lnTo>
                  <a:pt x="5838822" y="2440915"/>
                </a:lnTo>
                <a:lnTo>
                  <a:pt x="5843219" y="2453615"/>
                </a:lnTo>
                <a:lnTo>
                  <a:pt x="5846149" y="2462082"/>
                </a:lnTo>
                <a:lnTo>
                  <a:pt x="6094411" y="2820664"/>
                </a:lnTo>
                <a:lnTo>
                  <a:pt x="6094411" y="4883281"/>
                </a:lnTo>
                <a:lnTo>
                  <a:pt x="0" y="4883281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sp>
        <p:nvSpPr>
          <p:cNvPr id="22" name="Freeform 9">
            <a:extLst>
              <a:ext uri="{FF2B5EF4-FFF2-40B4-BE49-F238E27FC236}">
                <a16:creationId xmlns:a16="http://schemas.microsoft.com/office/drawing/2014/main" id="{A10B3C8E-9FBF-459A-A9D9-2FA3784DB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F57130-1A20-B14B-C4AE-86EE74D8FE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788" y="4895558"/>
            <a:ext cx="10572000" cy="779529"/>
          </a:xfrm>
        </p:spPr>
        <p:txBody>
          <a:bodyPr>
            <a:normAutofit/>
          </a:bodyPr>
          <a:lstStyle/>
          <a:p>
            <a:r>
              <a:rPr lang="en-US" sz="4000" dirty="0" err="1"/>
              <a:t>Teamturf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3703C-0185-921E-C8BC-096B57080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3064"/>
          </a:xfrm>
        </p:spPr>
        <p:txBody>
          <a:bodyPr>
            <a:normAutofit/>
          </a:bodyPr>
          <a:lstStyle/>
          <a:p>
            <a:r>
              <a:rPr lang="en-US" dirty="0"/>
              <a:t>Proudly associated with NZCEO and APIS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EFED0-8B3D-BA72-4650-85440DFEBB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5138" y="5398835"/>
            <a:ext cx="4196862" cy="125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7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558680CB-633A-40EA-9BE4-A37269AB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grass, outdoor&#10;&#10;Description automatically generated">
            <a:extLst>
              <a:ext uri="{FF2B5EF4-FFF2-40B4-BE49-F238E27FC236}">
                <a16:creationId xmlns:a16="http://schemas.microsoft.com/office/drawing/2014/main" id="{B62200BE-1664-7FAF-A4A1-40B83D00F8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-7" y="-6"/>
            <a:ext cx="7379208" cy="4474380"/>
          </a:xfrm>
          <a:prstGeom prst="rect">
            <a:avLst/>
          </a:prstGeom>
        </p:spPr>
      </p:pic>
      <p:sp>
        <p:nvSpPr>
          <p:cNvPr id="24" name="Freeform: Shape 19">
            <a:extLst>
              <a:ext uri="{FF2B5EF4-FFF2-40B4-BE49-F238E27FC236}">
                <a16:creationId xmlns:a16="http://schemas.microsoft.com/office/drawing/2014/main" id="{AAAB8394-B110-47AC-8383-80994591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91746"/>
            <a:ext cx="7379208" cy="2666254"/>
          </a:xfrm>
          <a:custGeom>
            <a:avLst/>
            <a:gdLst>
              <a:gd name="connsiteX0" fmla="*/ 0 w 7379208"/>
              <a:gd name="connsiteY0" fmla="*/ 0 h 2666254"/>
              <a:gd name="connsiteX1" fmla="*/ 1996017 w 7379208"/>
              <a:gd name="connsiteY1" fmla="*/ 0 h 2666254"/>
              <a:gd name="connsiteX2" fmla="*/ 2377017 w 7379208"/>
              <a:gd name="connsiteY2" fmla="*/ 263783 h 2666254"/>
              <a:gd name="connsiteX3" fmla="*/ 2385484 w 7379208"/>
              <a:gd name="connsiteY3" fmla="*/ 266713 h 2666254"/>
              <a:gd name="connsiteX4" fmla="*/ 2398184 w 7379208"/>
              <a:gd name="connsiteY4" fmla="*/ 271110 h 2666254"/>
              <a:gd name="connsiteX5" fmla="*/ 2410883 w 7379208"/>
              <a:gd name="connsiteY5" fmla="*/ 275506 h 2666254"/>
              <a:gd name="connsiteX6" fmla="*/ 2421467 w 7379208"/>
              <a:gd name="connsiteY6" fmla="*/ 275506 h 2666254"/>
              <a:gd name="connsiteX7" fmla="*/ 2434167 w 7379208"/>
              <a:gd name="connsiteY7" fmla="*/ 275506 h 2666254"/>
              <a:gd name="connsiteX8" fmla="*/ 2444750 w 7379208"/>
              <a:gd name="connsiteY8" fmla="*/ 271110 h 2666254"/>
              <a:gd name="connsiteX9" fmla="*/ 2457450 w 7379208"/>
              <a:gd name="connsiteY9" fmla="*/ 266713 h 2666254"/>
              <a:gd name="connsiteX10" fmla="*/ 2465917 w 7379208"/>
              <a:gd name="connsiteY10" fmla="*/ 263783 h 2666254"/>
              <a:gd name="connsiteX11" fmla="*/ 2846917 w 7379208"/>
              <a:gd name="connsiteY11" fmla="*/ 0 h 2666254"/>
              <a:gd name="connsiteX12" fmla="*/ 7376836 w 7379208"/>
              <a:gd name="connsiteY12" fmla="*/ 0 h 2666254"/>
              <a:gd name="connsiteX13" fmla="*/ 7376836 w 7379208"/>
              <a:gd name="connsiteY13" fmla="*/ 1754930 h 2666254"/>
              <a:gd name="connsiteX14" fmla="*/ 7379208 w 7379208"/>
              <a:gd name="connsiteY14" fmla="*/ 1754930 h 2666254"/>
              <a:gd name="connsiteX15" fmla="*/ 7379208 w 7379208"/>
              <a:gd name="connsiteY15" fmla="*/ 2666254 h 2666254"/>
              <a:gd name="connsiteX16" fmla="*/ 7376836 w 7379208"/>
              <a:gd name="connsiteY16" fmla="*/ 2666254 h 2666254"/>
              <a:gd name="connsiteX17" fmla="*/ 0 w 7379208"/>
              <a:gd name="connsiteY17" fmla="*/ 2666254 h 2666254"/>
              <a:gd name="connsiteX18" fmla="*/ 0 w 7379208"/>
              <a:gd name="connsiteY18" fmla="*/ 2332906 h 2666254"/>
              <a:gd name="connsiteX19" fmla="*/ 0 w 7379208"/>
              <a:gd name="connsiteY19" fmla="*/ 2004773 h 2666254"/>
              <a:gd name="connsiteX20" fmla="*/ 0 w 7379208"/>
              <a:gd name="connsiteY20" fmla="*/ 1754930 h 26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79208" h="2666254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7376836" y="0"/>
                </a:lnTo>
                <a:lnTo>
                  <a:pt x="7376836" y="1754930"/>
                </a:lnTo>
                <a:lnTo>
                  <a:pt x="7379208" y="1754930"/>
                </a:lnTo>
                <a:lnTo>
                  <a:pt x="7379208" y="2666254"/>
                </a:lnTo>
                <a:lnTo>
                  <a:pt x="7376836" y="2666254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A57C93-E616-865A-7484-F05146E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243" y="4578484"/>
            <a:ext cx="4420461" cy="824576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School Fields</a:t>
            </a:r>
          </a:p>
        </p:txBody>
      </p:sp>
      <p:pic>
        <p:nvPicPr>
          <p:cNvPr id="7" name="Picture 6" descr="A picture containing grass, sky, outdoor, field&#10;&#10;Description automatically generated">
            <a:extLst>
              <a:ext uri="{FF2B5EF4-FFF2-40B4-BE49-F238E27FC236}">
                <a16:creationId xmlns:a16="http://schemas.microsoft.com/office/drawing/2014/main" id="{5075D154-746A-C32A-B098-0350475707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534651" y="10"/>
            <a:ext cx="4657342" cy="217529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A4B8AD-45C2-06A9-9AF1-E6310152F6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60" y="2338244"/>
            <a:ext cx="4649537" cy="21753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206C69-6A9E-2B6A-5018-6FBA9FDE289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467" y="4674425"/>
            <a:ext cx="4649537" cy="2183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3E36AD-2387-06C0-744E-A5B5D7A0BC8B}"/>
              </a:ext>
            </a:extLst>
          </p:cNvPr>
          <p:cNvSpPr txBox="1"/>
          <p:nvPr/>
        </p:nvSpPr>
        <p:spPr>
          <a:xfrm>
            <a:off x="940972" y="5403060"/>
            <a:ext cx="5859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500m</a:t>
            </a:r>
            <a:r>
              <a:rPr lang="en-US" baseline="30000" dirty="0"/>
              <a:t>2</a:t>
            </a:r>
            <a:r>
              <a:rPr lang="en-US" dirty="0"/>
              <a:t> to 8,000m</a:t>
            </a:r>
            <a:r>
              <a:rPr lang="en-US" baseline="30000" dirty="0"/>
              <a:t>2</a:t>
            </a:r>
            <a:r>
              <a:rPr lang="en-US" dirty="0"/>
              <a:t> plus!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Products for hockey, football, rugby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Get maximum usage of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 civil, turf, fencing and lighting options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6674F59-79CE-19C1-222C-7485460E02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09" y="6426283"/>
            <a:ext cx="407778" cy="4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3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8680CB-633A-40EA-9BE4-A37269AB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B8394-B110-47AC-8383-80994591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91746"/>
            <a:ext cx="7379208" cy="2666254"/>
          </a:xfrm>
          <a:custGeom>
            <a:avLst/>
            <a:gdLst>
              <a:gd name="connsiteX0" fmla="*/ 0 w 7379208"/>
              <a:gd name="connsiteY0" fmla="*/ 0 h 2666254"/>
              <a:gd name="connsiteX1" fmla="*/ 1996017 w 7379208"/>
              <a:gd name="connsiteY1" fmla="*/ 0 h 2666254"/>
              <a:gd name="connsiteX2" fmla="*/ 2377017 w 7379208"/>
              <a:gd name="connsiteY2" fmla="*/ 263783 h 2666254"/>
              <a:gd name="connsiteX3" fmla="*/ 2385484 w 7379208"/>
              <a:gd name="connsiteY3" fmla="*/ 266713 h 2666254"/>
              <a:gd name="connsiteX4" fmla="*/ 2398184 w 7379208"/>
              <a:gd name="connsiteY4" fmla="*/ 271110 h 2666254"/>
              <a:gd name="connsiteX5" fmla="*/ 2410883 w 7379208"/>
              <a:gd name="connsiteY5" fmla="*/ 275506 h 2666254"/>
              <a:gd name="connsiteX6" fmla="*/ 2421467 w 7379208"/>
              <a:gd name="connsiteY6" fmla="*/ 275506 h 2666254"/>
              <a:gd name="connsiteX7" fmla="*/ 2434167 w 7379208"/>
              <a:gd name="connsiteY7" fmla="*/ 275506 h 2666254"/>
              <a:gd name="connsiteX8" fmla="*/ 2444750 w 7379208"/>
              <a:gd name="connsiteY8" fmla="*/ 271110 h 2666254"/>
              <a:gd name="connsiteX9" fmla="*/ 2457450 w 7379208"/>
              <a:gd name="connsiteY9" fmla="*/ 266713 h 2666254"/>
              <a:gd name="connsiteX10" fmla="*/ 2465917 w 7379208"/>
              <a:gd name="connsiteY10" fmla="*/ 263783 h 2666254"/>
              <a:gd name="connsiteX11" fmla="*/ 2846917 w 7379208"/>
              <a:gd name="connsiteY11" fmla="*/ 0 h 2666254"/>
              <a:gd name="connsiteX12" fmla="*/ 7376836 w 7379208"/>
              <a:gd name="connsiteY12" fmla="*/ 0 h 2666254"/>
              <a:gd name="connsiteX13" fmla="*/ 7376836 w 7379208"/>
              <a:gd name="connsiteY13" fmla="*/ 1754930 h 2666254"/>
              <a:gd name="connsiteX14" fmla="*/ 7379208 w 7379208"/>
              <a:gd name="connsiteY14" fmla="*/ 1754930 h 2666254"/>
              <a:gd name="connsiteX15" fmla="*/ 7379208 w 7379208"/>
              <a:gd name="connsiteY15" fmla="*/ 2666254 h 2666254"/>
              <a:gd name="connsiteX16" fmla="*/ 7376836 w 7379208"/>
              <a:gd name="connsiteY16" fmla="*/ 2666254 h 2666254"/>
              <a:gd name="connsiteX17" fmla="*/ 0 w 7379208"/>
              <a:gd name="connsiteY17" fmla="*/ 2666254 h 2666254"/>
              <a:gd name="connsiteX18" fmla="*/ 0 w 7379208"/>
              <a:gd name="connsiteY18" fmla="*/ 2332906 h 2666254"/>
              <a:gd name="connsiteX19" fmla="*/ 0 w 7379208"/>
              <a:gd name="connsiteY19" fmla="*/ 2004773 h 2666254"/>
              <a:gd name="connsiteX20" fmla="*/ 0 w 7379208"/>
              <a:gd name="connsiteY20" fmla="*/ 1754930 h 26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79208" h="2666254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7376836" y="0"/>
                </a:lnTo>
                <a:lnTo>
                  <a:pt x="7376836" y="1754930"/>
                </a:lnTo>
                <a:lnTo>
                  <a:pt x="7379208" y="1754930"/>
                </a:lnTo>
                <a:lnTo>
                  <a:pt x="7379208" y="2666254"/>
                </a:lnTo>
                <a:lnTo>
                  <a:pt x="7376836" y="2666254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832B5-B1B5-9EC5-CE02-E18B5C0B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19" y="4490329"/>
            <a:ext cx="3871821" cy="824576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Next steps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5566FF-BD37-6476-0321-DD23F76C70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199247" y="4191746"/>
            <a:ext cx="5388562" cy="2666254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6760F5-6DDA-890D-ADF6-82FB2708E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2275" y="203962"/>
            <a:ext cx="6051653" cy="3873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66388B-6B65-B0F8-F4C0-A3151B5453CD}"/>
              </a:ext>
            </a:extLst>
          </p:cNvPr>
          <p:cNvSpPr txBox="1"/>
          <p:nvPr/>
        </p:nvSpPr>
        <p:spPr>
          <a:xfrm>
            <a:off x="1051129" y="5314905"/>
            <a:ext cx="44039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Arrange a  site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Discuss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Turf samples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Measure, quote &amp; CAD drawing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DFDA264-6167-6E1C-185B-A90074FBDA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6" y="6225674"/>
            <a:ext cx="581069" cy="579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CAE9E7-14A5-A415-D545-B7CF8264D034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7896" y="53206"/>
            <a:ext cx="5840787" cy="40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1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8680CB-633A-40EA-9BE4-A37269AB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EDDEBB-F336-0AA0-20A3-B28440D6DA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" y="-6"/>
            <a:ext cx="7379208" cy="447438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B8394-B110-47AC-8383-80994591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91746"/>
            <a:ext cx="7379208" cy="2666254"/>
          </a:xfrm>
          <a:custGeom>
            <a:avLst/>
            <a:gdLst>
              <a:gd name="connsiteX0" fmla="*/ 0 w 7379208"/>
              <a:gd name="connsiteY0" fmla="*/ 0 h 2666254"/>
              <a:gd name="connsiteX1" fmla="*/ 1996017 w 7379208"/>
              <a:gd name="connsiteY1" fmla="*/ 0 h 2666254"/>
              <a:gd name="connsiteX2" fmla="*/ 2377017 w 7379208"/>
              <a:gd name="connsiteY2" fmla="*/ 263783 h 2666254"/>
              <a:gd name="connsiteX3" fmla="*/ 2385484 w 7379208"/>
              <a:gd name="connsiteY3" fmla="*/ 266713 h 2666254"/>
              <a:gd name="connsiteX4" fmla="*/ 2398184 w 7379208"/>
              <a:gd name="connsiteY4" fmla="*/ 271110 h 2666254"/>
              <a:gd name="connsiteX5" fmla="*/ 2410883 w 7379208"/>
              <a:gd name="connsiteY5" fmla="*/ 275506 h 2666254"/>
              <a:gd name="connsiteX6" fmla="*/ 2421467 w 7379208"/>
              <a:gd name="connsiteY6" fmla="*/ 275506 h 2666254"/>
              <a:gd name="connsiteX7" fmla="*/ 2434167 w 7379208"/>
              <a:gd name="connsiteY7" fmla="*/ 275506 h 2666254"/>
              <a:gd name="connsiteX8" fmla="*/ 2444750 w 7379208"/>
              <a:gd name="connsiteY8" fmla="*/ 271110 h 2666254"/>
              <a:gd name="connsiteX9" fmla="*/ 2457450 w 7379208"/>
              <a:gd name="connsiteY9" fmla="*/ 266713 h 2666254"/>
              <a:gd name="connsiteX10" fmla="*/ 2465917 w 7379208"/>
              <a:gd name="connsiteY10" fmla="*/ 263783 h 2666254"/>
              <a:gd name="connsiteX11" fmla="*/ 2846917 w 7379208"/>
              <a:gd name="connsiteY11" fmla="*/ 0 h 2666254"/>
              <a:gd name="connsiteX12" fmla="*/ 7376836 w 7379208"/>
              <a:gd name="connsiteY12" fmla="*/ 0 h 2666254"/>
              <a:gd name="connsiteX13" fmla="*/ 7376836 w 7379208"/>
              <a:gd name="connsiteY13" fmla="*/ 1754930 h 2666254"/>
              <a:gd name="connsiteX14" fmla="*/ 7379208 w 7379208"/>
              <a:gd name="connsiteY14" fmla="*/ 1754930 h 2666254"/>
              <a:gd name="connsiteX15" fmla="*/ 7379208 w 7379208"/>
              <a:gd name="connsiteY15" fmla="*/ 2666254 h 2666254"/>
              <a:gd name="connsiteX16" fmla="*/ 7376836 w 7379208"/>
              <a:gd name="connsiteY16" fmla="*/ 2666254 h 2666254"/>
              <a:gd name="connsiteX17" fmla="*/ 0 w 7379208"/>
              <a:gd name="connsiteY17" fmla="*/ 2666254 h 2666254"/>
              <a:gd name="connsiteX18" fmla="*/ 0 w 7379208"/>
              <a:gd name="connsiteY18" fmla="*/ 2332906 h 2666254"/>
              <a:gd name="connsiteX19" fmla="*/ 0 w 7379208"/>
              <a:gd name="connsiteY19" fmla="*/ 2004773 h 2666254"/>
              <a:gd name="connsiteX20" fmla="*/ 0 w 7379208"/>
              <a:gd name="connsiteY20" fmla="*/ 1754930 h 26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79208" h="2666254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7376836" y="0"/>
                </a:lnTo>
                <a:lnTo>
                  <a:pt x="7376836" y="1754930"/>
                </a:lnTo>
                <a:lnTo>
                  <a:pt x="7379208" y="1754930"/>
                </a:lnTo>
                <a:lnTo>
                  <a:pt x="7379208" y="2666254"/>
                </a:lnTo>
                <a:lnTo>
                  <a:pt x="7376836" y="2666254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832B5-B1B5-9EC5-CE02-E18B5C0B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4379715"/>
            <a:ext cx="3871821" cy="824576"/>
          </a:xfrm>
          <a:effectLst/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5566FF-BD37-6476-0321-DD23F76C70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59" y="4570339"/>
            <a:ext cx="4657342" cy="2287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F8C74-9FCA-A248-86DB-D785C2019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60" y="2338244"/>
            <a:ext cx="4649537" cy="200515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6760F5-6DDA-890D-ADF6-82FB2708E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463" y="33823"/>
            <a:ext cx="4649537" cy="20774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66388B-6B65-B0F8-F4C0-A3151B5453CD}"/>
              </a:ext>
            </a:extLst>
          </p:cNvPr>
          <p:cNvSpPr txBox="1"/>
          <p:nvPr/>
        </p:nvSpPr>
        <p:spPr>
          <a:xfrm>
            <a:off x="3489529" y="511656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 time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8E060A1-5A84-416C-D555-D43D4F8F7D5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757218"/>
            <a:ext cx="3352800" cy="106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7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A1DFCBE5-52C1-48A9-89CF-E7D68CCA1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06AB74CA-E76D-4922-91FE-A4AAF0487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47203"/>
            <a:ext cx="11707367" cy="2572622"/>
          </a:xfrm>
          <a:custGeom>
            <a:avLst/>
            <a:gdLst>
              <a:gd name="connsiteX0" fmla="*/ 0 w 11707367"/>
              <a:gd name="connsiteY0" fmla="*/ 0 h 2572622"/>
              <a:gd name="connsiteX1" fmla="*/ 1888420 w 11707367"/>
              <a:gd name="connsiteY1" fmla="*/ 0 h 2572622"/>
              <a:gd name="connsiteX2" fmla="*/ 2198560 w 11707367"/>
              <a:gd name="connsiteY2" fmla="*/ 310139 h 2572622"/>
              <a:gd name="connsiteX3" fmla="*/ 2425431 w 11707367"/>
              <a:gd name="connsiteY3" fmla="*/ 310139 h 2572622"/>
              <a:gd name="connsiteX4" fmla="*/ 2735570 w 11707367"/>
              <a:gd name="connsiteY4" fmla="*/ 0 h 2572622"/>
              <a:gd name="connsiteX5" fmla="*/ 11707367 w 11707367"/>
              <a:gd name="connsiteY5" fmla="*/ 0 h 2572622"/>
              <a:gd name="connsiteX6" fmla="*/ 11707367 w 11707367"/>
              <a:gd name="connsiteY6" fmla="*/ 2572622 h 2572622"/>
              <a:gd name="connsiteX7" fmla="*/ 0 w 11707367"/>
              <a:gd name="connsiteY7" fmla="*/ 2572622 h 2572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707367" h="2572622">
                <a:moveTo>
                  <a:pt x="0" y="0"/>
                </a:moveTo>
                <a:lnTo>
                  <a:pt x="1888420" y="0"/>
                </a:lnTo>
                <a:lnTo>
                  <a:pt x="2198560" y="310139"/>
                </a:lnTo>
                <a:cubicBezTo>
                  <a:pt x="2261209" y="372788"/>
                  <a:pt x="2362782" y="372788"/>
                  <a:pt x="2425431" y="310139"/>
                </a:cubicBezTo>
                <a:lnTo>
                  <a:pt x="2735570" y="0"/>
                </a:lnTo>
                <a:lnTo>
                  <a:pt x="11707367" y="0"/>
                </a:lnTo>
                <a:lnTo>
                  <a:pt x="11707367" y="2572622"/>
                </a:lnTo>
                <a:lnTo>
                  <a:pt x="0" y="2572622"/>
                </a:lnTo>
                <a:close/>
              </a:path>
            </a:pathLst>
          </a:custGeom>
          <a:solidFill>
            <a:srgbClr val="59595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7C9E8-F0C0-E719-70FA-65BFF73F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91" y="4049486"/>
            <a:ext cx="4825480" cy="18832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About us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24215-581F-A003-5617-BE7812D4A8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691" y="912091"/>
            <a:ext cx="3331905" cy="2020544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DCB63A22-D445-C305-256D-88DA6BD6D7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503" y="1422577"/>
            <a:ext cx="3331905" cy="999571"/>
          </a:xfrm>
          <a:prstGeom prst="rect">
            <a:avLst/>
          </a:prstGeom>
        </p:spPr>
      </p:pic>
      <p:pic>
        <p:nvPicPr>
          <p:cNvPr id="12" name="Content Placeholder 11" descr="A person wearing a white shirt&#10;&#10;Description automatically generated with medium confidence">
            <a:extLst>
              <a:ext uri="{FF2B5EF4-FFF2-40B4-BE49-F238E27FC236}">
                <a16:creationId xmlns:a16="http://schemas.microsoft.com/office/drawing/2014/main" id="{EE0B66E4-449D-E6BF-5768-37CB73171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7314" y="484633"/>
            <a:ext cx="1919369" cy="28754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C7079-F667-1454-DE76-BCF6B314EFB4}"/>
              </a:ext>
            </a:extLst>
          </p:cNvPr>
          <p:cNvSpPr txBox="1"/>
          <p:nvPr/>
        </p:nvSpPr>
        <p:spPr>
          <a:xfrm>
            <a:off x="5853683" y="3971756"/>
            <a:ext cx="5853684" cy="2019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500" dirty="0" err="1">
                <a:solidFill>
                  <a:srgbClr val="FFFFFF"/>
                </a:solidFill>
              </a:rPr>
              <a:t>Teamturf</a:t>
            </a:r>
            <a:r>
              <a:rPr lang="en-US" sz="1500" dirty="0">
                <a:solidFill>
                  <a:srgbClr val="FFFFFF"/>
                </a:solidFill>
              </a:rPr>
              <a:t>  was established in 2006 , 16 years in business.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500" dirty="0">
                <a:solidFill>
                  <a:srgbClr val="FFFFFF"/>
                </a:solidFill>
              </a:rPr>
              <a:t>Founded by Phil Lewis and John Curtis who have been In the turf industry for 20/27 years respectively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500" dirty="0">
                <a:solidFill>
                  <a:srgbClr val="FFFFFF"/>
                </a:solidFill>
              </a:rPr>
              <a:t>Offers a large and varied product range sourced from reliable and reputable companies from Australia, Switzerland and Holland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</a:pPr>
            <a:r>
              <a:rPr lang="en-US" sz="1500" dirty="0">
                <a:solidFill>
                  <a:srgbClr val="FFFFFF"/>
                </a:solidFill>
              </a:rPr>
              <a:t>Established agent network covering most of New Zealand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2449A35-9FB6-F10B-F734-774D7CDF22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17" y="6396612"/>
            <a:ext cx="360083" cy="35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8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680CB-633A-40EA-9BE4-A37269AB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24215-581F-A003-5617-BE7812D4A8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" y="-5"/>
            <a:ext cx="7379208" cy="447438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AB8394-B110-47AC-8383-80994591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91746"/>
            <a:ext cx="7379208" cy="2666254"/>
          </a:xfrm>
          <a:custGeom>
            <a:avLst/>
            <a:gdLst>
              <a:gd name="connsiteX0" fmla="*/ 0 w 7379208"/>
              <a:gd name="connsiteY0" fmla="*/ 0 h 2666254"/>
              <a:gd name="connsiteX1" fmla="*/ 1996017 w 7379208"/>
              <a:gd name="connsiteY1" fmla="*/ 0 h 2666254"/>
              <a:gd name="connsiteX2" fmla="*/ 2377017 w 7379208"/>
              <a:gd name="connsiteY2" fmla="*/ 263783 h 2666254"/>
              <a:gd name="connsiteX3" fmla="*/ 2385484 w 7379208"/>
              <a:gd name="connsiteY3" fmla="*/ 266713 h 2666254"/>
              <a:gd name="connsiteX4" fmla="*/ 2398184 w 7379208"/>
              <a:gd name="connsiteY4" fmla="*/ 271110 h 2666254"/>
              <a:gd name="connsiteX5" fmla="*/ 2410883 w 7379208"/>
              <a:gd name="connsiteY5" fmla="*/ 275506 h 2666254"/>
              <a:gd name="connsiteX6" fmla="*/ 2421467 w 7379208"/>
              <a:gd name="connsiteY6" fmla="*/ 275506 h 2666254"/>
              <a:gd name="connsiteX7" fmla="*/ 2434167 w 7379208"/>
              <a:gd name="connsiteY7" fmla="*/ 275506 h 2666254"/>
              <a:gd name="connsiteX8" fmla="*/ 2444750 w 7379208"/>
              <a:gd name="connsiteY8" fmla="*/ 271110 h 2666254"/>
              <a:gd name="connsiteX9" fmla="*/ 2457450 w 7379208"/>
              <a:gd name="connsiteY9" fmla="*/ 266713 h 2666254"/>
              <a:gd name="connsiteX10" fmla="*/ 2465917 w 7379208"/>
              <a:gd name="connsiteY10" fmla="*/ 263783 h 2666254"/>
              <a:gd name="connsiteX11" fmla="*/ 2846917 w 7379208"/>
              <a:gd name="connsiteY11" fmla="*/ 0 h 2666254"/>
              <a:gd name="connsiteX12" fmla="*/ 7376836 w 7379208"/>
              <a:gd name="connsiteY12" fmla="*/ 0 h 2666254"/>
              <a:gd name="connsiteX13" fmla="*/ 7376836 w 7379208"/>
              <a:gd name="connsiteY13" fmla="*/ 1754930 h 2666254"/>
              <a:gd name="connsiteX14" fmla="*/ 7379208 w 7379208"/>
              <a:gd name="connsiteY14" fmla="*/ 1754930 h 2666254"/>
              <a:gd name="connsiteX15" fmla="*/ 7379208 w 7379208"/>
              <a:gd name="connsiteY15" fmla="*/ 2666254 h 2666254"/>
              <a:gd name="connsiteX16" fmla="*/ 7376836 w 7379208"/>
              <a:gd name="connsiteY16" fmla="*/ 2666254 h 2666254"/>
              <a:gd name="connsiteX17" fmla="*/ 0 w 7379208"/>
              <a:gd name="connsiteY17" fmla="*/ 2666254 h 2666254"/>
              <a:gd name="connsiteX18" fmla="*/ 0 w 7379208"/>
              <a:gd name="connsiteY18" fmla="*/ 2332906 h 2666254"/>
              <a:gd name="connsiteX19" fmla="*/ 0 w 7379208"/>
              <a:gd name="connsiteY19" fmla="*/ 2004773 h 2666254"/>
              <a:gd name="connsiteX20" fmla="*/ 0 w 7379208"/>
              <a:gd name="connsiteY20" fmla="*/ 1754930 h 26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79208" h="2666254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7376836" y="0"/>
                </a:lnTo>
                <a:lnTo>
                  <a:pt x="7376836" y="1754930"/>
                </a:lnTo>
                <a:lnTo>
                  <a:pt x="7379208" y="1754930"/>
                </a:lnTo>
                <a:lnTo>
                  <a:pt x="7379208" y="2666254"/>
                </a:lnTo>
                <a:lnTo>
                  <a:pt x="7376836" y="2666254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7C9E8-F0C0-E719-70FA-65BFF73F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04" y="4474381"/>
            <a:ext cx="6344596" cy="726269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Multi-use courts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AE36E3-4296-D9E1-827F-1839C0A3A6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467" y="-3181"/>
            <a:ext cx="4657342" cy="2175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E88F45-E90E-31A5-CBA2-8A7A425757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60" y="2338244"/>
            <a:ext cx="4649537" cy="2175308"/>
          </a:xfrm>
          <a:prstGeom prst="rect">
            <a:avLst/>
          </a:prstGeom>
        </p:spPr>
      </p:pic>
      <p:pic>
        <p:nvPicPr>
          <p:cNvPr id="5" name="Content Placeholder 4" descr="A picture containing grass, outdoor, stadium&#10;&#10;Description automatically generated">
            <a:extLst>
              <a:ext uri="{FF2B5EF4-FFF2-40B4-BE49-F238E27FC236}">
                <a16:creationId xmlns:a16="http://schemas.microsoft.com/office/drawing/2014/main" id="{A6DC69FF-8F5B-BEA6-C662-3F4093A71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467" y="4674425"/>
            <a:ext cx="4649537" cy="2183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C7079-F667-1454-DE76-BCF6B314EFB4}"/>
              </a:ext>
            </a:extLst>
          </p:cNvPr>
          <p:cNvSpPr txBox="1"/>
          <p:nvPr/>
        </p:nvSpPr>
        <p:spPr>
          <a:xfrm>
            <a:off x="685800" y="5292090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Existing concrete or asphalt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build - concrete or metal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Limitless variation of line markings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Multiple colour choices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Attractive, low maintenance, all weather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4293080-3BA4-867D-1F91-5D99C12118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1" y="6246863"/>
            <a:ext cx="483978" cy="4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7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8680CB-633A-40EA-9BE4-A37269AB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EDDEBB-F336-0AA0-20A3-B28440D6DA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4022"/>
            <a:ext cx="7379207" cy="475844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B8394-B110-47AC-8383-80994591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91746"/>
            <a:ext cx="7379208" cy="2666254"/>
          </a:xfrm>
          <a:custGeom>
            <a:avLst/>
            <a:gdLst>
              <a:gd name="connsiteX0" fmla="*/ 0 w 7379208"/>
              <a:gd name="connsiteY0" fmla="*/ 0 h 2666254"/>
              <a:gd name="connsiteX1" fmla="*/ 1996017 w 7379208"/>
              <a:gd name="connsiteY1" fmla="*/ 0 h 2666254"/>
              <a:gd name="connsiteX2" fmla="*/ 2377017 w 7379208"/>
              <a:gd name="connsiteY2" fmla="*/ 263783 h 2666254"/>
              <a:gd name="connsiteX3" fmla="*/ 2385484 w 7379208"/>
              <a:gd name="connsiteY3" fmla="*/ 266713 h 2666254"/>
              <a:gd name="connsiteX4" fmla="*/ 2398184 w 7379208"/>
              <a:gd name="connsiteY4" fmla="*/ 271110 h 2666254"/>
              <a:gd name="connsiteX5" fmla="*/ 2410883 w 7379208"/>
              <a:gd name="connsiteY5" fmla="*/ 275506 h 2666254"/>
              <a:gd name="connsiteX6" fmla="*/ 2421467 w 7379208"/>
              <a:gd name="connsiteY6" fmla="*/ 275506 h 2666254"/>
              <a:gd name="connsiteX7" fmla="*/ 2434167 w 7379208"/>
              <a:gd name="connsiteY7" fmla="*/ 275506 h 2666254"/>
              <a:gd name="connsiteX8" fmla="*/ 2444750 w 7379208"/>
              <a:gd name="connsiteY8" fmla="*/ 271110 h 2666254"/>
              <a:gd name="connsiteX9" fmla="*/ 2457450 w 7379208"/>
              <a:gd name="connsiteY9" fmla="*/ 266713 h 2666254"/>
              <a:gd name="connsiteX10" fmla="*/ 2465917 w 7379208"/>
              <a:gd name="connsiteY10" fmla="*/ 263783 h 2666254"/>
              <a:gd name="connsiteX11" fmla="*/ 2846917 w 7379208"/>
              <a:gd name="connsiteY11" fmla="*/ 0 h 2666254"/>
              <a:gd name="connsiteX12" fmla="*/ 7376836 w 7379208"/>
              <a:gd name="connsiteY12" fmla="*/ 0 h 2666254"/>
              <a:gd name="connsiteX13" fmla="*/ 7376836 w 7379208"/>
              <a:gd name="connsiteY13" fmla="*/ 1754930 h 2666254"/>
              <a:gd name="connsiteX14" fmla="*/ 7379208 w 7379208"/>
              <a:gd name="connsiteY14" fmla="*/ 1754930 h 2666254"/>
              <a:gd name="connsiteX15" fmla="*/ 7379208 w 7379208"/>
              <a:gd name="connsiteY15" fmla="*/ 2666254 h 2666254"/>
              <a:gd name="connsiteX16" fmla="*/ 7376836 w 7379208"/>
              <a:gd name="connsiteY16" fmla="*/ 2666254 h 2666254"/>
              <a:gd name="connsiteX17" fmla="*/ 0 w 7379208"/>
              <a:gd name="connsiteY17" fmla="*/ 2666254 h 2666254"/>
              <a:gd name="connsiteX18" fmla="*/ 0 w 7379208"/>
              <a:gd name="connsiteY18" fmla="*/ 2332906 h 2666254"/>
              <a:gd name="connsiteX19" fmla="*/ 0 w 7379208"/>
              <a:gd name="connsiteY19" fmla="*/ 2004773 h 2666254"/>
              <a:gd name="connsiteX20" fmla="*/ 0 w 7379208"/>
              <a:gd name="connsiteY20" fmla="*/ 1754930 h 26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79208" h="2666254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7376836" y="0"/>
                </a:lnTo>
                <a:lnTo>
                  <a:pt x="7376836" y="1754930"/>
                </a:lnTo>
                <a:lnTo>
                  <a:pt x="7379208" y="1754930"/>
                </a:lnTo>
                <a:lnTo>
                  <a:pt x="7379208" y="2666254"/>
                </a:lnTo>
                <a:lnTo>
                  <a:pt x="7376836" y="2666254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832B5-B1B5-9EC5-CE02-E18B5C0B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99" y="4513552"/>
            <a:ext cx="6344596" cy="824576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Playgrounds</a:t>
            </a:r>
          </a:p>
        </p:txBody>
      </p:sp>
      <p:pic>
        <p:nvPicPr>
          <p:cNvPr id="11" name="Picture 10" descr="A picture containing grass, outdoor, tree, lawn&#10;&#10;Description automatically generated">
            <a:extLst>
              <a:ext uri="{FF2B5EF4-FFF2-40B4-BE49-F238E27FC236}">
                <a16:creationId xmlns:a16="http://schemas.microsoft.com/office/drawing/2014/main" id="{FF5566FF-BD37-6476-0321-DD23F76C70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534651" y="10"/>
            <a:ext cx="4657342" cy="2175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F8C74-9FCA-A248-86DB-D785C2019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467" y="2329971"/>
            <a:ext cx="4649526" cy="218358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6760F5-6DDA-890D-ADF6-82FB2708E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467" y="4674425"/>
            <a:ext cx="4649537" cy="2183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66388B-6B65-B0F8-F4C0-A3151B5453CD}"/>
              </a:ext>
            </a:extLst>
          </p:cNvPr>
          <p:cNvSpPr txBox="1"/>
          <p:nvPr/>
        </p:nvSpPr>
        <p:spPr>
          <a:xfrm>
            <a:off x="623978" y="5429160"/>
            <a:ext cx="63445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Existing playgrounds – replace bark, tiles, matting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New builds working alongside playground installers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Shockpad to meet fall heights up to 3m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Natural looking grass or bright </a:t>
            </a:r>
            <a:r>
              <a:rPr lang="en-US" dirty="0" err="1"/>
              <a:t>colourful</a:t>
            </a:r>
            <a:r>
              <a:rPr lang="en-US" dirty="0"/>
              <a:t> designs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46A775C-707A-3D94-C201-FADC1DA17B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" y="6355080"/>
            <a:ext cx="504612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6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8680CB-633A-40EA-9BE4-A37269AB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EDDEBB-F336-0AA0-20A3-B28440D6DA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" y="-6"/>
            <a:ext cx="7379208" cy="447438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B8394-B110-47AC-8383-80994591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91746"/>
            <a:ext cx="7379208" cy="2666254"/>
          </a:xfrm>
          <a:custGeom>
            <a:avLst/>
            <a:gdLst>
              <a:gd name="connsiteX0" fmla="*/ 0 w 7379208"/>
              <a:gd name="connsiteY0" fmla="*/ 0 h 2666254"/>
              <a:gd name="connsiteX1" fmla="*/ 1996017 w 7379208"/>
              <a:gd name="connsiteY1" fmla="*/ 0 h 2666254"/>
              <a:gd name="connsiteX2" fmla="*/ 2377017 w 7379208"/>
              <a:gd name="connsiteY2" fmla="*/ 263783 h 2666254"/>
              <a:gd name="connsiteX3" fmla="*/ 2385484 w 7379208"/>
              <a:gd name="connsiteY3" fmla="*/ 266713 h 2666254"/>
              <a:gd name="connsiteX4" fmla="*/ 2398184 w 7379208"/>
              <a:gd name="connsiteY4" fmla="*/ 271110 h 2666254"/>
              <a:gd name="connsiteX5" fmla="*/ 2410883 w 7379208"/>
              <a:gd name="connsiteY5" fmla="*/ 275506 h 2666254"/>
              <a:gd name="connsiteX6" fmla="*/ 2421467 w 7379208"/>
              <a:gd name="connsiteY6" fmla="*/ 275506 h 2666254"/>
              <a:gd name="connsiteX7" fmla="*/ 2434167 w 7379208"/>
              <a:gd name="connsiteY7" fmla="*/ 275506 h 2666254"/>
              <a:gd name="connsiteX8" fmla="*/ 2444750 w 7379208"/>
              <a:gd name="connsiteY8" fmla="*/ 271110 h 2666254"/>
              <a:gd name="connsiteX9" fmla="*/ 2457450 w 7379208"/>
              <a:gd name="connsiteY9" fmla="*/ 266713 h 2666254"/>
              <a:gd name="connsiteX10" fmla="*/ 2465917 w 7379208"/>
              <a:gd name="connsiteY10" fmla="*/ 263783 h 2666254"/>
              <a:gd name="connsiteX11" fmla="*/ 2846917 w 7379208"/>
              <a:gd name="connsiteY11" fmla="*/ 0 h 2666254"/>
              <a:gd name="connsiteX12" fmla="*/ 7376836 w 7379208"/>
              <a:gd name="connsiteY12" fmla="*/ 0 h 2666254"/>
              <a:gd name="connsiteX13" fmla="*/ 7376836 w 7379208"/>
              <a:gd name="connsiteY13" fmla="*/ 1754930 h 2666254"/>
              <a:gd name="connsiteX14" fmla="*/ 7379208 w 7379208"/>
              <a:gd name="connsiteY14" fmla="*/ 1754930 h 2666254"/>
              <a:gd name="connsiteX15" fmla="*/ 7379208 w 7379208"/>
              <a:gd name="connsiteY15" fmla="*/ 2666254 h 2666254"/>
              <a:gd name="connsiteX16" fmla="*/ 7376836 w 7379208"/>
              <a:gd name="connsiteY16" fmla="*/ 2666254 h 2666254"/>
              <a:gd name="connsiteX17" fmla="*/ 0 w 7379208"/>
              <a:gd name="connsiteY17" fmla="*/ 2666254 h 2666254"/>
              <a:gd name="connsiteX18" fmla="*/ 0 w 7379208"/>
              <a:gd name="connsiteY18" fmla="*/ 2332906 h 2666254"/>
              <a:gd name="connsiteX19" fmla="*/ 0 w 7379208"/>
              <a:gd name="connsiteY19" fmla="*/ 2004773 h 2666254"/>
              <a:gd name="connsiteX20" fmla="*/ 0 w 7379208"/>
              <a:gd name="connsiteY20" fmla="*/ 1754930 h 26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79208" h="2666254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7376836" y="0"/>
                </a:lnTo>
                <a:lnTo>
                  <a:pt x="7376836" y="1754930"/>
                </a:lnTo>
                <a:lnTo>
                  <a:pt x="7379208" y="1754930"/>
                </a:lnTo>
                <a:lnTo>
                  <a:pt x="7379208" y="2666254"/>
                </a:lnTo>
                <a:lnTo>
                  <a:pt x="7376836" y="2666254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832B5-B1B5-9EC5-CE02-E18B5C0B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19" y="4490329"/>
            <a:ext cx="3871821" cy="824576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Proplay</a:t>
            </a:r>
            <a:r>
              <a:rPr lang="en-US" sz="4800" dirty="0">
                <a:solidFill>
                  <a:schemeClr val="tx1"/>
                </a:solidFill>
              </a:rPr>
              <a:t> Pad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5566FF-BD37-6476-0321-DD23F76C70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59" y="4570339"/>
            <a:ext cx="4657342" cy="2175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F8C74-9FCA-A248-86DB-D785C2019A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60" y="2376000"/>
            <a:ext cx="4649537" cy="197848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6760F5-6DDA-890D-ADF6-82FB2708E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59" y="65803"/>
            <a:ext cx="4649537" cy="2183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66388B-6B65-B0F8-F4C0-A3151B5453CD}"/>
              </a:ext>
            </a:extLst>
          </p:cNvPr>
          <p:cNvSpPr txBox="1"/>
          <p:nvPr/>
        </p:nvSpPr>
        <p:spPr>
          <a:xfrm>
            <a:off x="1051128" y="5314905"/>
            <a:ext cx="45876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25 year guarantee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Certified to fall heights up to 3m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Interlocking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Recycled/enviro friendly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DFDA264-6167-6E1C-185B-A90074FBDA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96" y="6225674"/>
            <a:ext cx="581069" cy="579120"/>
          </a:xfrm>
          <a:prstGeom prst="rect">
            <a:avLst/>
          </a:prstGeom>
        </p:spPr>
      </p:pic>
      <p:pic>
        <p:nvPicPr>
          <p:cNvPr id="10" name="Picture 9" descr="A picture containing text, room, scene, gambling house&#10;&#10;Description automatically generated">
            <a:extLst>
              <a:ext uri="{FF2B5EF4-FFF2-40B4-BE49-F238E27FC236}">
                <a16:creationId xmlns:a16="http://schemas.microsoft.com/office/drawing/2014/main" id="{76B127FE-D36A-556B-11C8-D620BE700D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7901" y="4316730"/>
            <a:ext cx="1358900" cy="130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A picture containing outdoor, tree, grass, park&#10;&#10;Description automatically generated">
            <a:extLst>
              <a:ext uri="{FF2B5EF4-FFF2-40B4-BE49-F238E27FC236}">
                <a16:creationId xmlns:a16="http://schemas.microsoft.com/office/drawing/2014/main" id="{B6051344-B5C1-0000-C102-06DA206BE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6100894" cy="3853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2F7F95-4059-A9A3-E2D0-553D0C8494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32100" y="-1"/>
            <a:ext cx="3059880" cy="338316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C5FD06-C864-047D-446A-915ECF6A89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7182" y="0"/>
            <a:ext cx="2994917" cy="34289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9A6B53-DF8A-5891-759B-2471F0E1EFB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2686" y="3428998"/>
            <a:ext cx="6069294" cy="3428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36F99849-52C1-4A2D-B890-BAEBCD552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772" y="3445224"/>
            <a:ext cx="6108192" cy="3428998"/>
          </a:xfrm>
          <a:custGeom>
            <a:avLst/>
            <a:gdLst>
              <a:gd name="connsiteX0" fmla="*/ 0 w 6100914"/>
              <a:gd name="connsiteY0" fmla="*/ 0 h 3428998"/>
              <a:gd name="connsiteX1" fmla="*/ 1996017 w 6100914"/>
              <a:gd name="connsiteY1" fmla="*/ 0 h 3428998"/>
              <a:gd name="connsiteX2" fmla="*/ 2377017 w 6100914"/>
              <a:gd name="connsiteY2" fmla="*/ 263783 h 3428998"/>
              <a:gd name="connsiteX3" fmla="*/ 2385484 w 6100914"/>
              <a:gd name="connsiteY3" fmla="*/ 266713 h 3428998"/>
              <a:gd name="connsiteX4" fmla="*/ 2398184 w 6100914"/>
              <a:gd name="connsiteY4" fmla="*/ 271110 h 3428998"/>
              <a:gd name="connsiteX5" fmla="*/ 2410883 w 6100914"/>
              <a:gd name="connsiteY5" fmla="*/ 275506 h 3428998"/>
              <a:gd name="connsiteX6" fmla="*/ 2421467 w 6100914"/>
              <a:gd name="connsiteY6" fmla="*/ 275506 h 3428998"/>
              <a:gd name="connsiteX7" fmla="*/ 2434167 w 6100914"/>
              <a:gd name="connsiteY7" fmla="*/ 275506 h 3428998"/>
              <a:gd name="connsiteX8" fmla="*/ 2444750 w 6100914"/>
              <a:gd name="connsiteY8" fmla="*/ 271110 h 3428998"/>
              <a:gd name="connsiteX9" fmla="*/ 2457450 w 6100914"/>
              <a:gd name="connsiteY9" fmla="*/ 266713 h 3428998"/>
              <a:gd name="connsiteX10" fmla="*/ 2465917 w 6100914"/>
              <a:gd name="connsiteY10" fmla="*/ 263783 h 3428998"/>
              <a:gd name="connsiteX11" fmla="*/ 2846917 w 6100914"/>
              <a:gd name="connsiteY11" fmla="*/ 0 h 3428998"/>
              <a:gd name="connsiteX12" fmla="*/ 6100914 w 6100914"/>
              <a:gd name="connsiteY12" fmla="*/ 0 h 3428998"/>
              <a:gd name="connsiteX13" fmla="*/ 6100914 w 6100914"/>
              <a:gd name="connsiteY13" fmla="*/ 2090059 h 3428998"/>
              <a:gd name="connsiteX14" fmla="*/ 6100914 w 6100914"/>
              <a:gd name="connsiteY14" fmla="*/ 2666254 h 3428998"/>
              <a:gd name="connsiteX15" fmla="*/ 6100914 w 6100914"/>
              <a:gd name="connsiteY15" fmla="*/ 3428998 h 3428998"/>
              <a:gd name="connsiteX16" fmla="*/ 0 w 6100914"/>
              <a:gd name="connsiteY16" fmla="*/ 3428998 h 3428998"/>
              <a:gd name="connsiteX17" fmla="*/ 0 w 6100914"/>
              <a:gd name="connsiteY17" fmla="*/ 2666254 h 3428998"/>
              <a:gd name="connsiteX18" fmla="*/ 0 w 6100914"/>
              <a:gd name="connsiteY18" fmla="*/ 2332906 h 3428998"/>
              <a:gd name="connsiteX19" fmla="*/ 0 w 6100914"/>
              <a:gd name="connsiteY19" fmla="*/ 2090059 h 3428998"/>
              <a:gd name="connsiteX20" fmla="*/ 0 w 6100914"/>
              <a:gd name="connsiteY20" fmla="*/ 2004773 h 3428998"/>
              <a:gd name="connsiteX21" fmla="*/ 0 w 6100914"/>
              <a:gd name="connsiteY21" fmla="*/ 1754930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00914" h="3428998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6100914" y="0"/>
                </a:lnTo>
                <a:lnTo>
                  <a:pt x="6100914" y="2090059"/>
                </a:lnTo>
                <a:lnTo>
                  <a:pt x="6100914" y="2666254"/>
                </a:lnTo>
                <a:lnTo>
                  <a:pt x="6100914" y="3428998"/>
                </a:lnTo>
                <a:lnTo>
                  <a:pt x="0" y="3428998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90059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B3D0A8-54ED-B505-CF56-7FA9E239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539" y="3853541"/>
            <a:ext cx="5283856" cy="94329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School landscaping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92E19-08B4-E079-D4F9-D45BD0EFA9FE}"/>
              </a:ext>
            </a:extLst>
          </p:cNvPr>
          <p:cNvSpPr txBox="1"/>
          <p:nvPr/>
        </p:nvSpPr>
        <p:spPr>
          <a:xfrm>
            <a:off x="822959" y="5143492"/>
            <a:ext cx="4768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use or shady areas where difficult to grow grass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 preparation, free draining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go over existing concrete, asphalt or paving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52628F2F-4F08-985C-0342-CC4AD2081A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19" y="6343821"/>
            <a:ext cx="468738" cy="4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6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8680CB-633A-40EA-9BE4-A37269AB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24215-581F-A003-5617-BE7812D4A8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" y="-6"/>
            <a:ext cx="7379208" cy="447438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AAB8394-B110-47AC-8383-80994591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91746"/>
            <a:ext cx="7379208" cy="2666254"/>
          </a:xfrm>
          <a:custGeom>
            <a:avLst/>
            <a:gdLst>
              <a:gd name="connsiteX0" fmla="*/ 0 w 7379208"/>
              <a:gd name="connsiteY0" fmla="*/ 0 h 2666254"/>
              <a:gd name="connsiteX1" fmla="*/ 1996017 w 7379208"/>
              <a:gd name="connsiteY1" fmla="*/ 0 h 2666254"/>
              <a:gd name="connsiteX2" fmla="*/ 2377017 w 7379208"/>
              <a:gd name="connsiteY2" fmla="*/ 263783 h 2666254"/>
              <a:gd name="connsiteX3" fmla="*/ 2385484 w 7379208"/>
              <a:gd name="connsiteY3" fmla="*/ 266713 h 2666254"/>
              <a:gd name="connsiteX4" fmla="*/ 2398184 w 7379208"/>
              <a:gd name="connsiteY4" fmla="*/ 271110 h 2666254"/>
              <a:gd name="connsiteX5" fmla="*/ 2410883 w 7379208"/>
              <a:gd name="connsiteY5" fmla="*/ 275506 h 2666254"/>
              <a:gd name="connsiteX6" fmla="*/ 2421467 w 7379208"/>
              <a:gd name="connsiteY6" fmla="*/ 275506 h 2666254"/>
              <a:gd name="connsiteX7" fmla="*/ 2434167 w 7379208"/>
              <a:gd name="connsiteY7" fmla="*/ 275506 h 2666254"/>
              <a:gd name="connsiteX8" fmla="*/ 2444750 w 7379208"/>
              <a:gd name="connsiteY8" fmla="*/ 271110 h 2666254"/>
              <a:gd name="connsiteX9" fmla="*/ 2457450 w 7379208"/>
              <a:gd name="connsiteY9" fmla="*/ 266713 h 2666254"/>
              <a:gd name="connsiteX10" fmla="*/ 2465917 w 7379208"/>
              <a:gd name="connsiteY10" fmla="*/ 263783 h 2666254"/>
              <a:gd name="connsiteX11" fmla="*/ 2846917 w 7379208"/>
              <a:gd name="connsiteY11" fmla="*/ 0 h 2666254"/>
              <a:gd name="connsiteX12" fmla="*/ 7376836 w 7379208"/>
              <a:gd name="connsiteY12" fmla="*/ 0 h 2666254"/>
              <a:gd name="connsiteX13" fmla="*/ 7376836 w 7379208"/>
              <a:gd name="connsiteY13" fmla="*/ 1754930 h 2666254"/>
              <a:gd name="connsiteX14" fmla="*/ 7379208 w 7379208"/>
              <a:gd name="connsiteY14" fmla="*/ 1754930 h 2666254"/>
              <a:gd name="connsiteX15" fmla="*/ 7379208 w 7379208"/>
              <a:gd name="connsiteY15" fmla="*/ 2666254 h 2666254"/>
              <a:gd name="connsiteX16" fmla="*/ 7376836 w 7379208"/>
              <a:gd name="connsiteY16" fmla="*/ 2666254 h 2666254"/>
              <a:gd name="connsiteX17" fmla="*/ 0 w 7379208"/>
              <a:gd name="connsiteY17" fmla="*/ 2666254 h 2666254"/>
              <a:gd name="connsiteX18" fmla="*/ 0 w 7379208"/>
              <a:gd name="connsiteY18" fmla="*/ 2332906 h 2666254"/>
              <a:gd name="connsiteX19" fmla="*/ 0 w 7379208"/>
              <a:gd name="connsiteY19" fmla="*/ 2004773 h 2666254"/>
              <a:gd name="connsiteX20" fmla="*/ 0 w 7379208"/>
              <a:gd name="connsiteY20" fmla="*/ 1754930 h 26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79208" h="2666254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7376836" y="0"/>
                </a:lnTo>
                <a:lnTo>
                  <a:pt x="7376836" y="1754930"/>
                </a:lnTo>
                <a:lnTo>
                  <a:pt x="7379208" y="1754930"/>
                </a:lnTo>
                <a:lnTo>
                  <a:pt x="7379208" y="2666254"/>
                </a:lnTo>
                <a:lnTo>
                  <a:pt x="7376836" y="2666254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7C9E8-F0C0-E719-70FA-65BFF73FD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204" y="4474381"/>
            <a:ext cx="6344596" cy="726269"/>
          </a:xfrm>
          <a:effectLst/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Courtyards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DAE36E3-4296-D9E1-827F-1839C0A3A6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467" y="-3181"/>
            <a:ext cx="4657342" cy="21752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CE88F45-E90E-31A5-CBA2-8A7A425757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60" y="2338244"/>
            <a:ext cx="4649537" cy="217530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DC69FF-8F5B-BEA6-C662-3F4093A718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0" t="-546" b="-546"/>
          <a:stretch/>
        </p:blipFill>
        <p:spPr>
          <a:xfrm>
            <a:off x="7542467" y="4674425"/>
            <a:ext cx="4644000" cy="21835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3C7079-F667-1454-DE76-BCF6B314EFB4}"/>
              </a:ext>
            </a:extLst>
          </p:cNvPr>
          <p:cNvSpPr txBox="1"/>
          <p:nvPr/>
        </p:nvSpPr>
        <p:spPr>
          <a:xfrm>
            <a:off x="685799" y="5425440"/>
            <a:ext cx="5686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Utilise</a:t>
            </a:r>
            <a:r>
              <a:rPr lang="en-US" dirty="0"/>
              <a:t>/</a:t>
            </a:r>
            <a:r>
              <a:rPr lang="en-US" dirty="0" err="1"/>
              <a:t>maximise</a:t>
            </a:r>
            <a:r>
              <a:rPr lang="en-US" dirty="0"/>
              <a:t>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Transform old concrete/asphalt/pavers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colour, fun, games</a:t>
            </a:r>
          </a:p>
          <a:p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4293080-3BA4-867D-1F91-5D99C12118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11" y="6246863"/>
            <a:ext cx="483978" cy="4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1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a14="http://schemas.microsoft.com/office/drawing/2010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8680CB-633A-40EA-9BE4-A37269ABE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EDDEBB-F336-0AA0-20A3-B28440D6D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" y="-6"/>
            <a:ext cx="7379208" cy="4474380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AAB8394-B110-47AC-8383-80994591F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91746"/>
            <a:ext cx="7379208" cy="2666254"/>
          </a:xfrm>
          <a:custGeom>
            <a:avLst/>
            <a:gdLst>
              <a:gd name="connsiteX0" fmla="*/ 0 w 7379208"/>
              <a:gd name="connsiteY0" fmla="*/ 0 h 2666254"/>
              <a:gd name="connsiteX1" fmla="*/ 1996017 w 7379208"/>
              <a:gd name="connsiteY1" fmla="*/ 0 h 2666254"/>
              <a:gd name="connsiteX2" fmla="*/ 2377017 w 7379208"/>
              <a:gd name="connsiteY2" fmla="*/ 263783 h 2666254"/>
              <a:gd name="connsiteX3" fmla="*/ 2385484 w 7379208"/>
              <a:gd name="connsiteY3" fmla="*/ 266713 h 2666254"/>
              <a:gd name="connsiteX4" fmla="*/ 2398184 w 7379208"/>
              <a:gd name="connsiteY4" fmla="*/ 271110 h 2666254"/>
              <a:gd name="connsiteX5" fmla="*/ 2410883 w 7379208"/>
              <a:gd name="connsiteY5" fmla="*/ 275506 h 2666254"/>
              <a:gd name="connsiteX6" fmla="*/ 2421467 w 7379208"/>
              <a:gd name="connsiteY6" fmla="*/ 275506 h 2666254"/>
              <a:gd name="connsiteX7" fmla="*/ 2434167 w 7379208"/>
              <a:gd name="connsiteY7" fmla="*/ 275506 h 2666254"/>
              <a:gd name="connsiteX8" fmla="*/ 2444750 w 7379208"/>
              <a:gd name="connsiteY8" fmla="*/ 271110 h 2666254"/>
              <a:gd name="connsiteX9" fmla="*/ 2457450 w 7379208"/>
              <a:gd name="connsiteY9" fmla="*/ 266713 h 2666254"/>
              <a:gd name="connsiteX10" fmla="*/ 2465917 w 7379208"/>
              <a:gd name="connsiteY10" fmla="*/ 263783 h 2666254"/>
              <a:gd name="connsiteX11" fmla="*/ 2846917 w 7379208"/>
              <a:gd name="connsiteY11" fmla="*/ 0 h 2666254"/>
              <a:gd name="connsiteX12" fmla="*/ 7376836 w 7379208"/>
              <a:gd name="connsiteY12" fmla="*/ 0 h 2666254"/>
              <a:gd name="connsiteX13" fmla="*/ 7376836 w 7379208"/>
              <a:gd name="connsiteY13" fmla="*/ 1754930 h 2666254"/>
              <a:gd name="connsiteX14" fmla="*/ 7379208 w 7379208"/>
              <a:gd name="connsiteY14" fmla="*/ 1754930 h 2666254"/>
              <a:gd name="connsiteX15" fmla="*/ 7379208 w 7379208"/>
              <a:gd name="connsiteY15" fmla="*/ 2666254 h 2666254"/>
              <a:gd name="connsiteX16" fmla="*/ 7376836 w 7379208"/>
              <a:gd name="connsiteY16" fmla="*/ 2666254 h 2666254"/>
              <a:gd name="connsiteX17" fmla="*/ 0 w 7379208"/>
              <a:gd name="connsiteY17" fmla="*/ 2666254 h 2666254"/>
              <a:gd name="connsiteX18" fmla="*/ 0 w 7379208"/>
              <a:gd name="connsiteY18" fmla="*/ 2332906 h 2666254"/>
              <a:gd name="connsiteX19" fmla="*/ 0 w 7379208"/>
              <a:gd name="connsiteY19" fmla="*/ 2004773 h 2666254"/>
              <a:gd name="connsiteX20" fmla="*/ 0 w 7379208"/>
              <a:gd name="connsiteY20" fmla="*/ 1754930 h 2666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379208" h="2666254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7376836" y="0"/>
                </a:lnTo>
                <a:lnTo>
                  <a:pt x="7376836" y="1754930"/>
                </a:lnTo>
                <a:lnTo>
                  <a:pt x="7379208" y="1754930"/>
                </a:lnTo>
                <a:lnTo>
                  <a:pt x="7379208" y="2666254"/>
                </a:lnTo>
                <a:lnTo>
                  <a:pt x="7376836" y="2666254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1832B5-B1B5-9EC5-CE02-E18B5C0BC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99" y="4513552"/>
            <a:ext cx="6344596" cy="824576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chemeClr val="tx1"/>
                </a:solidFill>
              </a:rPr>
              <a:t>Signgrass</a:t>
            </a: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5566FF-BD37-6476-0321-DD23F76C70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51" y="10"/>
            <a:ext cx="4657342" cy="21752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AF8C74-9FCA-A248-86DB-D785C2019A7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4660" y="2338244"/>
            <a:ext cx="4649537" cy="2175308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6760F5-6DDA-890D-ADF6-82FB2708E5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2467" y="4674425"/>
            <a:ext cx="4649537" cy="21835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66388B-6B65-B0F8-F4C0-A3151B5453CD}"/>
              </a:ext>
            </a:extLst>
          </p:cNvPr>
          <p:cNvSpPr txBox="1"/>
          <p:nvPr/>
        </p:nvSpPr>
        <p:spPr>
          <a:xfrm>
            <a:off x="623978" y="5429160"/>
            <a:ext cx="57768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catalogue of pre-made fun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Interactive 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Decorative pieces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School logos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46A775C-707A-3D94-C201-FADC1DA17B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87" y="6355080"/>
            <a:ext cx="504612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9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p14="http://schemas.microsoft.com/office/powerpoint/2010/main" xmlns:a14="http://schemas.microsoft.com/office/drawing/2010/main" xmlns:a16="http://schemas.microsoft.com/office/drawing/2014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" name="Picture 12" descr="A group of people on a field&#10;&#10;Description automatically generated with low confidence">
            <a:extLst>
              <a:ext uri="{FF2B5EF4-FFF2-40B4-BE49-F238E27FC236}">
                <a16:creationId xmlns:a16="http://schemas.microsoft.com/office/drawing/2014/main" id="{46836662-E927-11DD-1D34-BB8D1D1636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20" y="10"/>
            <a:ext cx="6100894" cy="38535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 descr="A picture containing grass, outdoor, tree, sport&#10;&#10;Description automatically generated">
            <a:extLst>
              <a:ext uri="{FF2B5EF4-FFF2-40B4-BE49-F238E27FC236}">
                <a16:creationId xmlns:a16="http://schemas.microsoft.com/office/drawing/2014/main" id="{B45096EB-2066-217F-E52E-298C719098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95828" y="3429000"/>
            <a:ext cx="3096166" cy="342899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 descr="A picture containing grass, outdoor, sky, sport&#10;&#10;Description automatically generated">
            <a:extLst>
              <a:ext uri="{FF2B5EF4-FFF2-40B4-BE49-F238E27FC236}">
                <a16:creationId xmlns:a16="http://schemas.microsoft.com/office/drawing/2014/main" id="{20EB0008-FBF3-1B4C-298D-1AEBB50F59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100922" y="3429000"/>
            <a:ext cx="2994917" cy="34289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Content Placeholder 4" descr="A picture containing grass, sky, outdoor, baseball&#10;&#10;Description automatically generated">
            <a:extLst>
              <a:ext uri="{FF2B5EF4-FFF2-40B4-BE49-F238E27FC236}">
                <a16:creationId xmlns:a16="http://schemas.microsoft.com/office/drawing/2014/main" id="{135BDB74-9038-9B69-F734-B3C5C1FDF7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0916" y="10"/>
            <a:ext cx="6091084" cy="34289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36F99849-52C1-4A2D-B890-BAEBCD552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772" y="3445224"/>
            <a:ext cx="6108192" cy="3428998"/>
          </a:xfrm>
          <a:custGeom>
            <a:avLst/>
            <a:gdLst>
              <a:gd name="connsiteX0" fmla="*/ 0 w 6100914"/>
              <a:gd name="connsiteY0" fmla="*/ 0 h 3428998"/>
              <a:gd name="connsiteX1" fmla="*/ 1996017 w 6100914"/>
              <a:gd name="connsiteY1" fmla="*/ 0 h 3428998"/>
              <a:gd name="connsiteX2" fmla="*/ 2377017 w 6100914"/>
              <a:gd name="connsiteY2" fmla="*/ 263783 h 3428998"/>
              <a:gd name="connsiteX3" fmla="*/ 2385484 w 6100914"/>
              <a:gd name="connsiteY3" fmla="*/ 266713 h 3428998"/>
              <a:gd name="connsiteX4" fmla="*/ 2398184 w 6100914"/>
              <a:gd name="connsiteY4" fmla="*/ 271110 h 3428998"/>
              <a:gd name="connsiteX5" fmla="*/ 2410883 w 6100914"/>
              <a:gd name="connsiteY5" fmla="*/ 275506 h 3428998"/>
              <a:gd name="connsiteX6" fmla="*/ 2421467 w 6100914"/>
              <a:gd name="connsiteY6" fmla="*/ 275506 h 3428998"/>
              <a:gd name="connsiteX7" fmla="*/ 2434167 w 6100914"/>
              <a:gd name="connsiteY7" fmla="*/ 275506 h 3428998"/>
              <a:gd name="connsiteX8" fmla="*/ 2444750 w 6100914"/>
              <a:gd name="connsiteY8" fmla="*/ 271110 h 3428998"/>
              <a:gd name="connsiteX9" fmla="*/ 2457450 w 6100914"/>
              <a:gd name="connsiteY9" fmla="*/ 266713 h 3428998"/>
              <a:gd name="connsiteX10" fmla="*/ 2465917 w 6100914"/>
              <a:gd name="connsiteY10" fmla="*/ 263783 h 3428998"/>
              <a:gd name="connsiteX11" fmla="*/ 2846917 w 6100914"/>
              <a:gd name="connsiteY11" fmla="*/ 0 h 3428998"/>
              <a:gd name="connsiteX12" fmla="*/ 6100914 w 6100914"/>
              <a:gd name="connsiteY12" fmla="*/ 0 h 3428998"/>
              <a:gd name="connsiteX13" fmla="*/ 6100914 w 6100914"/>
              <a:gd name="connsiteY13" fmla="*/ 2090059 h 3428998"/>
              <a:gd name="connsiteX14" fmla="*/ 6100914 w 6100914"/>
              <a:gd name="connsiteY14" fmla="*/ 2666254 h 3428998"/>
              <a:gd name="connsiteX15" fmla="*/ 6100914 w 6100914"/>
              <a:gd name="connsiteY15" fmla="*/ 3428998 h 3428998"/>
              <a:gd name="connsiteX16" fmla="*/ 0 w 6100914"/>
              <a:gd name="connsiteY16" fmla="*/ 3428998 h 3428998"/>
              <a:gd name="connsiteX17" fmla="*/ 0 w 6100914"/>
              <a:gd name="connsiteY17" fmla="*/ 2666254 h 3428998"/>
              <a:gd name="connsiteX18" fmla="*/ 0 w 6100914"/>
              <a:gd name="connsiteY18" fmla="*/ 2332906 h 3428998"/>
              <a:gd name="connsiteX19" fmla="*/ 0 w 6100914"/>
              <a:gd name="connsiteY19" fmla="*/ 2090059 h 3428998"/>
              <a:gd name="connsiteX20" fmla="*/ 0 w 6100914"/>
              <a:gd name="connsiteY20" fmla="*/ 2004773 h 3428998"/>
              <a:gd name="connsiteX21" fmla="*/ 0 w 6100914"/>
              <a:gd name="connsiteY21" fmla="*/ 1754930 h 342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00914" h="3428998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6100914" y="0"/>
                </a:lnTo>
                <a:lnTo>
                  <a:pt x="6100914" y="2090059"/>
                </a:lnTo>
                <a:lnTo>
                  <a:pt x="6100914" y="2666254"/>
                </a:lnTo>
                <a:lnTo>
                  <a:pt x="6100914" y="3428998"/>
                </a:lnTo>
                <a:lnTo>
                  <a:pt x="0" y="3428998"/>
                </a:lnTo>
                <a:lnTo>
                  <a:pt x="0" y="2666254"/>
                </a:lnTo>
                <a:lnTo>
                  <a:pt x="0" y="2332906"/>
                </a:lnTo>
                <a:lnTo>
                  <a:pt x="0" y="2090059"/>
                </a:lnTo>
                <a:lnTo>
                  <a:pt x="0" y="2004773"/>
                </a:lnTo>
                <a:lnTo>
                  <a:pt x="0" y="1754930"/>
                </a:lnTo>
                <a:close/>
              </a:path>
            </a:pathLst>
          </a:custGeom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E5EA4-B031-6706-7897-DF6CCAE51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2" y="3853543"/>
            <a:ext cx="4961534" cy="855617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Cricket wickets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87991C-EBA0-2B85-FA97-D168E1F8D2B5}"/>
              </a:ext>
            </a:extLst>
          </p:cNvPr>
          <p:cNvSpPr txBox="1"/>
          <p:nvPr/>
        </p:nvSpPr>
        <p:spPr>
          <a:xfrm>
            <a:off x="944880" y="4828994"/>
            <a:ext cx="4312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Pitches or Practice Nets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Turn-key: concrete pad, turf, nets, run-up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Galvanised</a:t>
            </a:r>
            <a:r>
              <a:rPr lang="en-US" dirty="0"/>
              <a:t> mesh or soft nylon netting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337B22C8-A967-786B-93F0-FBE8A050D4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2" y="6461750"/>
            <a:ext cx="397573" cy="3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2F92ECD34218428C7F232A57A93DDC" ma:contentTypeVersion="17" ma:contentTypeDescription="Create a new document." ma:contentTypeScope="" ma:versionID="d0b025dbf5edfdd9609a58bedf2dde0a">
  <xsd:schema xmlns:xsd="http://www.w3.org/2001/XMLSchema" xmlns:xs="http://www.w3.org/2001/XMLSchema" xmlns:p="http://schemas.microsoft.com/office/2006/metadata/properties" xmlns:ns2="3724835d-20ad-4f52-a9ac-ec0a6cacda0e" xmlns:ns3="f0567552-3799-4346-beb3-d862841cfd80" targetNamespace="http://schemas.microsoft.com/office/2006/metadata/properties" ma:root="true" ma:fieldsID="62d1a297be60d46bfcab11d124581009" ns2:_="" ns3:_="">
    <xsd:import namespace="3724835d-20ad-4f52-a9ac-ec0a6cacda0e"/>
    <xsd:import namespace="f0567552-3799-4346-beb3-d862841cfd8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e9b6972f62474cc29b4fb746757d99cd" minOccurs="0"/>
                <xsd:element ref="ns2:TaxCatchAll" minOccurs="0"/>
                <xsd:element ref="ns2:TaxCatchAllLabe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24835d-20ad-4f52-a9ac-ec0a6cacda0e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9b6972f62474cc29b4fb746757d99cd" ma:index="7" nillable="true" ma:taxonomy="true" ma:internalName="e9b6972f62474cc29b4fb746757d99cd" ma:taxonomyFieldName="NZCEO_x0020_File_x0020_Code" ma:displayName="NZCEO File Code" ma:default="" ma:fieldId="{e9b6972f-6247-4cc2-9b4f-b746757d99cd}" ma:taxonomyMulti="true" ma:sspId="66171eaa-ab25-4e5e-b55c-0ce60966998b" ma:termSetId="7307907e-8fdc-4e72-810b-578d9c3ed4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8" nillable="true" ma:displayName="Taxonomy Catch All Column" ma:description="" ma:hidden="true" ma:list="{022baa06-1ff0-4206-bc2f-286ce2321b2c}" ma:internalName="TaxCatchAll" ma:showField="CatchAllData" ma:web="3724835d-20ad-4f52-a9ac-ec0a6cacd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9" nillable="true" ma:displayName="Taxonomy Catch All Column1" ma:description="" ma:hidden="true" ma:list="{022baa06-1ff0-4206-bc2f-286ce2321b2c}" ma:internalName="TaxCatchAllLabel" ma:readOnly="true" ma:showField="CatchAllDataLabel" ma:web="3724835d-20ad-4f52-a9ac-ec0a6cacda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67552-3799-4346-beb3-d862841cfd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9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21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66171eaa-ab25-4e5e-b55c-0ce6096699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724835d-20ad-4f52-a9ac-ec0a6cacda0e">K4D7DZP5TMAP-1861121068-3058</_dlc_DocId>
    <TaxCatchAll xmlns="3724835d-20ad-4f52-a9ac-ec0a6cacda0e">
      <Value>19</Value>
    </TaxCatchAll>
    <lcf76f155ced4ddcb4097134ff3c332f xmlns="f0567552-3799-4346-beb3-d862841cfd80">
      <Terms xmlns="http://schemas.microsoft.com/office/infopath/2007/PartnerControls"/>
    </lcf76f155ced4ddcb4097134ff3c332f>
    <e9b6972f62474cc29b4fb746757d99cd xmlns="3724835d-20ad-4f52-a9ac-ec0a6cacda0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Publications</TermName>
          <TermId xmlns="http://schemas.microsoft.com/office/infopath/2007/PartnerControls">6440b453-5124-480b-9f7d-1eca56f59c2f</TermId>
        </TermInfo>
      </Terms>
    </e9b6972f62474cc29b4fb746757d99cd>
    <_dlc_DocIdUrl xmlns="3724835d-20ad-4f52-a9ac-ec0a6cacda0e">
      <Url>https://nzceo.sharepoint.com/nzceoltd/_layouts/15/DocIdRedir.aspx?ID=K4D7DZP5TMAP-1861121068-3058</Url>
      <Description>K4D7DZP5TMAP-1861121068-3058</Description>
    </_dlc_DocIdUrl>
  </documentManagement>
</p:properties>
</file>

<file path=customXml/itemProps1.xml><?xml version="1.0" encoding="utf-8"?>
<ds:datastoreItem xmlns:ds="http://schemas.openxmlformats.org/officeDocument/2006/customXml" ds:itemID="{9805CB02-9FA5-4CE2-9C4E-B8D34F54D647}"/>
</file>

<file path=customXml/itemProps2.xml><?xml version="1.0" encoding="utf-8"?>
<ds:datastoreItem xmlns:ds="http://schemas.openxmlformats.org/officeDocument/2006/customXml" ds:itemID="{CF4297D7-4879-41C1-ACC6-03B2AA8BF04E}"/>
</file>

<file path=customXml/itemProps3.xml><?xml version="1.0" encoding="utf-8"?>
<ds:datastoreItem xmlns:ds="http://schemas.openxmlformats.org/officeDocument/2006/customXml" ds:itemID="{9E83B803-63FF-4F94-8942-104FFFD32A3F}"/>
</file>

<file path=customXml/itemProps4.xml><?xml version="1.0" encoding="utf-8"?>
<ds:datastoreItem xmlns:ds="http://schemas.openxmlformats.org/officeDocument/2006/customXml" ds:itemID="{6679CE1A-4EC0-4E9A-8662-F3CF3F454315}"/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662</TotalTime>
  <Words>270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2</vt:lpstr>
      <vt:lpstr>Quotable</vt:lpstr>
      <vt:lpstr>Teamturf</vt:lpstr>
      <vt:lpstr>About us</vt:lpstr>
      <vt:lpstr>Multi-use courts</vt:lpstr>
      <vt:lpstr>Playgrounds</vt:lpstr>
      <vt:lpstr>Proplay Pad</vt:lpstr>
      <vt:lpstr>School landscaping</vt:lpstr>
      <vt:lpstr>Courtyards</vt:lpstr>
      <vt:lpstr>Signgrass</vt:lpstr>
      <vt:lpstr>Cricket wickets</vt:lpstr>
      <vt:lpstr>School Fields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Teamturf</dc:title>
  <dc:creator>Lara Campbell</dc:creator>
  <cp:lastModifiedBy>Jerry Sparks</cp:lastModifiedBy>
  <cp:revision>18</cp:revision>
  <dcterms:created xsi:type="dcterms:W3CDTF">2022-05-23T02:42:06Z</dcterms:created>
  <dcterms:modified xsi:type="dcterms:W3CDTF">2022-06-07T20:54:20Z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0x010100BA2F92ECD34218428C7F232A57A93DDC</vt:lpwstr>
  </property>
  <property fmtid="{D5CDD505-2E9C-101B-9397-08002B2CF9AE}" pid="4" name="_dlc_DocIdItemGuid">
    <vt:lpwstr>819a438a-bed6-4a92-bd63-ad9d0b456340</vt:lpwstr>
  </property>
  <property fmtid="{D5CDD505-2E9C-101B-9397-08002B2CF9AE}" pid="5" name="NZCEO File Code">
    <vt:lpwstr>19;#Publications|6440b453-5124-480b-9f7d-1eca56f59c2f</vt:lpwstr>
  </property>
</Properties>
</file>